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EE5C7-F501-4915-8814-018E776E8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4C95BD-2CAA-497E-8E8E-A16260513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6922B-63E1-4F33-AEA4-D2D0108A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CA6A25-20A4-4566-9AA7-5D628C02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327022-7FF9-4433-8479-1EDF5677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8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78F91-69F7-4EF9-BC34-C3D07B58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3F3B18-D324-4766-91DB-317F77213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44324E-02C5-4E1A-8D95-4F13D7C5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2E1329-EDF2-4FE4-BDC3-5203FCE7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9EC9E6-4D7B-453A-848C-EF71CA7C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850971-33DD-4109-B5AB-FA52C7D5E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D3FECB-1CF7-45C9-A6DE-B3464FAFF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E71A2C-C712-4DED-86AF-F31D8982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C150B0-322E-4E99-90FD-0000FCF0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FC6078-10CE-4D35-9DF8-9D910AA2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A4D61-EB3D-4704-8386-810BCBC2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6F8-BDDA-4BC6-801D-FAFAFF341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398290-6269-40E6-A1F4-B207BED6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9BC2B1-79FD-4E3B-AD5D-D6DD394E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B9A793-FF89-4381-BCB8-C410CF7C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77CC-F308-4168-A17F-1D288FEB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6A9ED1-8FE4-4E1C-82DE-3A9618403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4405D1-BBEF-4571-B5FF-1BB49A7B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CB239-7833-4223-9E92-D024D161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53F970-B68C-4FC5-8E87-B84BA4BC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4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69501-FB80-46D1-B0A2-92DCA464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36868-9F10-4F24-BCD0-AA340C9A0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71559F-843C-4E27-8ECF-8D14536F1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91D854-CABC-4BC3-B76D-AD7653B1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355FE0-36EE-438C-A5C4-CBEC80BB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6867A3-7C71-4FDF-A257-7B43181C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7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5882C-7C59-46CB-ACA8-93589C8A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96080A-A29D-479D-A1E1-24261CD8C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9813E9-28FE-42D1-B4B0-156218BE4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3340A0-C11A-45B3-AEDF-F52C2C7F0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A1DBBB-C66A-4C19-9867-44DE30382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BE55D3-AB7F-4E95-843A-69674CD2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FFF914-8DD2-4B9B-A2A6-EB960FDC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CB53FF-D6BA-4CCA-BEED-20A81AA2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1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87380-5369-42FA-8ECE-D1B467B3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826693-6D7E-4656-BA4E-2E1324646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11FF74-2765-45FD-BC91-FC47D898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5CD9F4-CDB3-4DD0-AEFA-AF6D3CFA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968FA84-EEE5-4740-AA61-3B7257C2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30BD04-717B-4BF7-8D57-0B1C7654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C6833A-284C-45C8-8D29-D76B8BF8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7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01539-156D-462C-8A82-09285B99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1EAE58-2C61-43EA-B14E-E1AB00E7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9DBD86-113C-41D3-B27A-CA6A12F1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C5A9B2-B69F-4F85-9636-306718503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300704-C9BF-4076-B42C-6EBC85AD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86C95B-F5E6-44BE-A63C-117AA6A9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1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285C-4EF7-41ED-BBEF-77D776E8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50F196-7084-4D73-95FA-20F05F688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79F3E5-DEEB-4FAF-B68B-6D76B65D9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B12F2B-93F3-4F86-B391-025D59FF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30DEFC-087D-4FF3-B1BC-950C77C5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8206F5-DCAD-4A2A-A46F-2AE7F5BB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9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C95500-DD0B-45FD-BBB8-F17F453A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0171D0-08FE-4BD2-9C53-14E993FA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63DD99-7A9B-4F85-B7A5-1F82F01C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C8CE-232A-4DBB-A680-21F535F823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4AB02E-F95E-48C4-A022-F024CBE5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D8121-F984-416B-B195-0AAB60E5D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4616-D58C-4E30-9933-B70B35C3A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351C7-794C-4719-8C8E-A47F251F0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1 – Seismic inversion</a:t>
            </a:r>
          </a:p>
        </p:txBody>
      </p:sp>
    </p:spTree>
    <p:extLst>
      <p:ext uri="{BB962C8B-B14F-4D97-AF65-F5344CB8AC3E}">
        <p14:creationId xmlns:p14="http://schemas.microsoft.com/office/powerpoint/2010/main" val="262068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AE504FF-7132-440C-BDC6-6012F9B9A61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Methodology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00D0A3-AD74-4265-844D-E7111FB6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" y="1422257"/>
            <a:ext cx="5324475" cy="4124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F874DAC-21F5-4C1C-B0C0-AD7BA62D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2258"/>
            <a:ext cx="5581650" cy="41243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2033B4-F2C1-4594-8D6F-4CF15375F306}"/>
              </a:ext>
            </a:extLst>
          </p:cNvPr>
          <p:cNvSpPr txBox="1"/>
          <p:nvPr/>
        </p:nvSpPr>
        <p:spPr>
          <a:xfrm>
            <a:off x="101600" y="960582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Wavelet used to create “field signal”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77F958F-4C7F-48C6-9AA7-337C4D143926}"/>
              </a:ext>
            </a:extLst>
          </p:cNvPr>
          <p:cNvSpPr txBox="1"/>
          <p:nvPr/>
        </p:nvSpPr>
        <p:spPr>
          <a:xfrm>
            <a:off x="6451600" y="960582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used to create a noisy reflectivity profile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1A8406-E800-43C3-9585-79279009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29" y="5911829"/>
            <a:ext cx="4044516" cy="82041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BC1BC3-0A9F-4038-9FF6-AC21E97E1836}"/>
              </a:ext>
            </a:extLst>
          </p:cNvPr>
          <p:cNvSpPr txBox="1"/>
          <p:nvPr/>
        </p:nvSpPr>
        <p:spPr>
          <a:xfrm>
            <a:off x="1625601" y="6137372"/>
            <a:ext cx="30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between measurements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3587099-9F53-4EA3-88E0-A9ED6304D088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4701311" y="6322038"/>
            <a:ext cx="208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0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E8A881E-462D-4C78-87C0-32AD20FA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72" y="748800"/>
            <a:ext cx="8306656" cy="6109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AE504FF-7132-440C-BDC6-6012F9B9A61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419581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AE504FF-7132-440C-BDC6-6012F9B9A61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Method 1: Recursive inversion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FAC0B7-3311-4635-BEB0-CE2632E9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765"/>
            <a:ext cx="8305344" cy="61082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9A7641-5164-4317-B227-192C07F7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783" y="1058821"/>
            <a:ext cx="2308762" cy="6470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E538F24-84A1-4D1A-8AA6-5A9E603B7902}"/>
              </a:ext>
            </a:extLst>
          </p:cNvPr>
          <p:cNvSpPr txBox="1"/>
          <p:nvPr/>
        </p:nvSpPr>
        <p:spPr>
          <a:xfrm>
            <a:off x="8867238" y="2828835"/>
            <a:ext cx="3186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Error for Vp: 	2.18 %</a:t>
            </a:r>
          </a:p>
          <a:p>
            <a:r>
              <a:rPr lang="nb-NO" dirty="0"/>
              <a:t>Error for rho: 	-0.74 %</a:t>
            </a:r>
          </a:p>
          <a:p>
            <a:r>
              <a:rPr lang="nb-NO" dirty="0"/>
              <a:t>Error for Z: 	1.24 %</a:t>
            </a:r>
          </a:p>
          <a:p>
            <a:r>
              <a:rPr lang="nb-NO" dirty="0"/>
              <a:t>Overall error: 	0.89 %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0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AE504FF-7132-440C-BDC6-6012F9B9A61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Method 2: |r| &lt; 0.3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58EDAD-6C41-4B8A-BDC4-C3791A52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11" y="1031272"/>
            <a:ext cx="3245879" cy="5204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06447B-1F27-4623-A63E-B78ED8B1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00"/>
            <a:ext cx="8306656" cy="61092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AAEB338-9FAE-4DF3-9CBC-5DEEDD328B77}"/>
              </a:ext>
            </a:extLst>
          </p:cNvPr>
          <p:cNvSpPr txBox="1"/>
          <p:nvPr/>
        </p:nvSpPr>
        <p:spPr>
          <a:xfrm>
            <a:off x="8772511" y="2828835"/>
            <a:ext cx="3245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Error for Vp: 	3.17 %</a:t>
            </a:r>
          </a:p>
          <a:p>
            <a:r>
              <a:rPr lang="nb-NO" dirty="0"/>
              <a:t>Error for rho: 	-0.5 %</a:t>
            </a:r>
          </a:p>
          <a:p>
            <a:r>
              <a:rPr lang="nb-NO" dirty="0"/>
              <a:t>Error for Z: 	2.46 %</a:t>
            </a:r>
          </a:p>
          <a:p>
            <a:r>
              <a:rPr lang="nb-NO" dirty="0"/>
              <a:t>Overall error: 	1.71 %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3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AE504FF-7132-440C-BDC6-6012F9B9A61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Method 3:|r| &lt; 0.1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D9D5DD-86D2-443C-AC44-943EBD44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679" y="1057821"/>
            <a:ext cx="3456463" cy="6463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C40B9A-31A2-4CC5-AE1B-9E30239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00"/>
            <a:ext cx="8306656" cy="61092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525B9C-9163-488F-88EC-3B011EAC876B}"/>
              </a:ext>
            </a:extLst>
          </p:cNvPr>
          <p:cNvSpPr txBox="1"/>
          <p:nvPr/>
        </p:nvSpPr>
        <p:spPr>
          <a:xfrm>
            <a:off x="8756072" y="2828835"/>
            <a:ext cx="3236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Error for Vp: 	-88.27 %</a:t>
            </a:r>
          </a:p>
          <a:p>
            <a:r>
              <a:rPr lang="nb-NO" dirty="0"/>
              <a:t>Error for rho: 	-45.07 %</a:t>
            </a:r>
          </a:p>
          <a:p>
            <a:r>
              <a:rPr lang="nb-NO" dirty="0"/>
              <a:t>Error for Z: 	-134.32 %</a:t>
            </a:r>
          </a:p>
          <a:p>
            <a:r>
              <a:rPr lang="nb-NO" dirty="0"/>
              <a:t>Overall error: 	-89.22 %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07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134</Words>
  <Application>Microsoft Office PowerPoint</Application>
  <PresentationFormat>Panorámica</PresentationFormat>
  <Paragraphs>21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Task 1 – Seismic inversion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Tarea 1 - Inversión sísmica</dc:title>
  <dc:creator>Sergio Fernando Poveda Salazar (Meridian Consulting Ltda.)</dc:creator>
  <cp:lastModifiedBy>Sergio Fernando Poveda Salazar (Meridian Consulting Ltda.)</cp:lastModifiedBy>
  <cp:revision>16</cp:revision>
  <dcterms:created xsi:type="dcterms:W3CDTF">2023-08-22T00:29:57Z</dcterms:created>
  <dcterms:modified xsi:type="dcterms:W3CDTF">2023-08-23T23:41:35Z</dcterms:modified>
</cp:coreProperties>
</file>